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08CC-50C5-4AB5-BC58-B6BDD4A306EE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9517-AFDF-4897-A50B-541B581390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9</cp:revision>
  <dcterms:created xsi:type="dcterms:W3CDTF">2020-07-21T08:21:12Z</dcterms:created>
  <dcterms:modified xsi:type="dcterms:W3CDTF">2023-04-26T08:55:14Z</dcterms:modified>
</cp:coreProperties>
</file>